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80" r:id="rId19"/>
    <p:sldId id="276" r:id="rId20"/>
    <p:sldId id="281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44"/>
    <a:srgbClr val="CE2043"/>
    <a:srgbClr val="EBA4B2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67540-1091-480C-9C38-0BAC24DE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34" y="2283508"/>
            <a:ext cx="7677285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5254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Flash drive 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32725"/>
          </a:xfrm>
        </p:spPr>
        <p:txBody>
          <a:bodyPr/>
          <a:lstStyle/>
          <a:p>
            <a:pPr algn="ctr"/>
            <a:r>
              <a:rPr lang="en-US" dirty="0"/>
              <a:t>Milestones Chart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1DD200-C2F7-4977-B8C9-FE0DE18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5F0D77-8301-4B80-ADCB-DA874093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6" y="1049932"/>
            <a:ext cx="11034944" cy="56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266</Words>
  <Application>Microsoft Office PowerPoint</Application>
  <PresentationFormat>Widescreen</PresentationFormat>
  <Paragraphs>119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Gantt Chart</vt:lpstr>
      <vt:lpstr>Milestones Chart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25</cp:revision>
  <dcterms:created xsi:type="dcterms:W3CDTF">2018-12-27T13:07:49Z</dcterms:created>
  <dcterms:modified xsi:type="dcterms:W3CDTF">2018-12-28T10:01:38Z</dcterms:modified>
</cp:coreProperties>
</file>